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1" r:id="rId4"/>
    <p:sldId id="263" r:id="rId5"/>
    <p:sldId id="269" r:id="rId6"/>
    <p:sldId id="271" r:id="rId7"/>
    <p:sldId id="259" r:id="rId8"/>
    <p:sldId id="258" r:id="rId9"/>
    <p:sldId id="260" r:id="rId10"/>
    <p:sldId id="262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E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13C4F-C029-4E66-AD65-F1F48059D95C}" v="85" dt="2022-05-10T16:20:38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Woods" userId="54d350a0-e77e-40f4-a9e0-b1b320d5c47b" providerId="ADAL" clId="{CF013C4F-C029-4E66-AD65-F1F48059D95C}"/>
    <pc:docChg chg="undo custSel addSld delSld modSld sldOrd">
      <pc:chgData name="Erika Woods" userId="54d350a0-e77e-40f4-a9e0-b1b320d5c47b" providerId="ADAL" clId="{CF013C4F-C029-4E66-AD65-F1F48059D95C}" dt="2022-05-10T17:13:27.313" v="5558" actId="1076"/>
      <pc:docMkLst>
        <pc:docMk/>
      </pc:docMkLst>
      <pc:sldChg chg="addSp delSp modSp del mod">
        <pc:chgData name="Erika Woods" userId="54d350a0-e77e-40f4-a9e0-b1b320d5c47b" providerId="ADAL" clId="{CF013C4F-C029-4E66-AD65-F1F48059D95C}" dt="2022-04-24T15:43:06.970" v="1908" actId="47"/>
        <pc:sldMkLst>
          <pc:docMk/>
          <pc:sldMk cId="4078342497" sldId="256"/>
        </pc:sldMkLst>
        <pc:spChg chg="del">
          <ac:chgData name="Erika Woods" userId="54d350a0-e77e-40f4-a9e0-b1b320d5c47b" providerId="ADAL" clId="{CF013C4F-C029-4E66-AD65-F1F48059D95C}" dt="2022-04-24T13:41:06.194" v="0" actId="478"/>
          <ac:spMkLst>
            <pc:docMk/>
            <pc:sldMk cId="4078342497" sldId="256"/>
            <ac:spMk id="2" creationId="{B3653A46-1DA3-4ADC-992F-C97CA5140B8E}"/>
          </ac:spMkLst>
        </pc:spChg>
        <pc:spChg chg="add mod">
          <ac:chgData name="Erika Woods" userId="54d350a0-e77e-40f4-a9e0-b1b320d5c47b" providerId="ADAL" clId="{CF013C4F-C029-4E66-AD65-F1F48059D95C}" dt="2022-04-24T15:05:48.523" v="25" actId="14100"/>
          <ac:spMkLst>
            <pc:docMk/>
            <pc:sldMk cId="4078342497" sldId="256"/>
            <ac:spMk id="3" creationId="{46B8BB05-4066-4183-BAEE-A2FFE77BBB26}"/>
          </ac:spMkLst>
        </pc:spChg>
        <pc:spChg chg="del">
          <ac:chgData name="Erika Woods" userId="54d350a0-e77e-40f4-a9e0-b1b320d5c47b" providerId="ADAL" clId="{CF013C4F-C029-4E66-AD65-F1F48059D95C}" dt="2022-04-24T13:41:11.640" v="1" actId="478"/>
          <ac:spMkLst>
            <pc:docMk/>
            <pc:sldMk cId="4078342497" sldId="256"/>
            <ac:spMk id="3" creationId="{93F9310F-84C3-43CF-A7B8-327F3624C1BC}"/>
          </ac:spMkLst>
        </pc:spChg>
        <pc:spChg chg="add mod">
          <ac:chgData name="Erika Woods" userId="54d350a0-e77e-40f4-a9e0-b1b320d5c47b" providerId="ADAL" clId="{CF013C4F-C029-4E66-AD65-F1F48059D95C}" dt="2022-04-24T15:06:17.156" v="41" actId="20577"/>
          <ac:spMkLst>
            <pc:docMk/>
            <pc:sldMk cId="4078342497" sldId="256"/>
            <ac:spMk id="4" creationId="{4D21E66C-6C42-4263-B717-CCF33846C05A}"/>
          </ac:spMkLst>
        </pc:spChg>
        <pc:graphicFrameChg chg="add mod modGraphic">
          <ac:chgData name="Erika Woods" userId="54d350a0-e77e-40f4-a9e0-b1b320d5c47b" providerId="ADAL" clId="{CF013C4F-C029-4E66-AD65-F1F48059D95C}" dt="2022-04-24T15:07:29.696" v="44"/>
          <ac:graphicFrameMkLst>
            <pc:docMk/>
            <pc:sldMk cId="4078342497" sldId="256"/>
            <ac:graphicFrameMk id="2" creationId="{BE1B5609-B957-4F43-8937-BD19EFF3EB70}"/>
          </ac:graphicFrameMkLst>
        </pc:graphicFrameChg>
      </pc:sldChg>
      <pc:sldChg chg="addSp delSp modSp new mod ord setBg">
        <pc:chgData name="Erika Woods" userId="54d350a0-e77e-40f4-a9e0-b1b320d5c47b" providerId="ADAL" clId="{CF013C4F-C029-4E66-AD65-F1F48059D95C}" dt="2022-05-10T16:12:55.198" v="5490" actId="207"/>
        <pc:sldMkLst>
          <pc:docMk/>
          <pc:sldMk cId="2537967862" sldId="257"/>
        </pc:sldMkLst>
        <pc:spChg chg="add mod">
          <ac:chgData name="Erika Woods" userId="54d350a0-e77e-40f4-a9e0-b1b320d5c47b" providerId="ADAL" clId="{CF013C4F-C029-4E66-AD65-F1F48059D95C}" dt="2022-04-24T15:55:12.305" v="2343" actId="1076"/>
          <ac:spMkLst>
            <pc:docMk/>
            <pc:sldMk cId="2537967862" sldId="257"/>
            <ac:spMk id="2" creationId="{1A98633A-D5C2-4EE9-AC6C-381A7C1A08EF}"/>
          </ac:spMkLst>
        </pc:spChg>
        <pc:spChg chg="add mod">
          <ac:chgData name="Erika Woods" userId="54d350a0-e77e-40f4-a9e0-b1b320d5c47b" providerId="ADAL" clId="{CF013C4F-C029-4E66-AD65-F1F48059D95C}" dt="2022-04-24T15:47:43.983" v="2084" actId="1076"/>
          <ac:spMkLst>
            <pc:docMk/>
            <pc:sldMk cId="2537967862" sldId="257"/>
            <ac:spMk id="3" creationId="{0D2922A2-A21D-4FCC-9A18-84DC3981EB2D}"/>
          </ac:spMkLst>
        </pc:spChg>
        <pc:spChg chg="add mod">
          <ac:chgData name="Erika Woods" userId="54d350a0-e77e-40f4-a9e0-b1b320d5c47b" providerId="ADAL" clId="{CF013C4F-C029-4E66-AD65-F1F48059D95C}" dt="2022-04-25T11:56:15.029" v="3129" actId="688"/>
          <ac:spMkLst>
            <pc:docMk/>
            <pc:sldMk cId="2537967862" sldId="257"/>
            <ac:spMk id="4" creationId="{E00D3B3E-E582-4005-A52D-FF64689BF7BC}"/>
          </ac:spMkLst>
        </pc:spChg>
        <pc:spChg chg="add del mod">
          <ac:chgData name="Erika Woods" userId="54d350a0-e77e-40f4-a9e0-b1b320d5c47b" providerId="ADAL" clId="{CF013C4F-C029-4E66-AD65-F1F48059D95C}" dt="2022-04-24T15:10:09.591" v="65" actId="478"/>
          <ac:spMkLst>
            <pc:docMk/>
            <pc:sldMk cId="2537967862" sldId="257"/>
            <ac:spMk id="5" creationId="{F2D89688-2137-4CB2-9139-32B3B0C36DFD}"/>
          </ac:spMkLst>
        </pc:spChg>
        <pc:spChg chg="add mod">
          <ac:chgData name="Erika Woods" userId="54d350a0-e77e-40f4-a9e0-b1b320d5c47b" providerId="ADAL" clId="{CF013C4F-C029-4E66-AD65-F1F48059D95C}" dt="2022-04-25T11:57:06.417" v="3130" actId="255"/>
          <ac:spMkLst>
            <pc:docMk/>
            <pc:sldMk cId="2537967862" sldId="257"/>
            <ac:spMk id="6" creationId="{98F10521-018B-4D3E-9665-E8560CD2BCC9}"/>
          </ac:spMkLst>
        </pc:spChg>
        <pc:spChg chg="add mod">
          <ac:chgData name="Erika Woods" userId="54d350a0-e77e-40f4-a9e0-b1b320d5c47b" providerId="ADAL" clId="{CF013C4F-C029-4E66-AD65-F1F48059D95C}" dt="2022-04-24T15:20:13.750" v="849" actId="122"/>
          <ac:spMkLst>
            <pc:docMk/>
            <pc:sldMk cId="2537967862" sldId="257"/>
            <ac:spMk id="7" creationId="{55091D42-8B68-40E1-A7FE-20F0D7D87B36}"/>
          </ac:spMkLst>
        </pc:spChg>
        <pc:spChg chg="add mod">
          <ac:chgData name="Erika Woods" userId="54d350a0-e77e-40f4-a9e0-b1b320d5c47b" providerId="ADAL" clId="{CF013C4F-C029-4E66-AD65-F1F48059D95C}" dt="2022-04-24T15:47:53.333" v="2093" actId="20577"/>
          <ac:spMkLst>
            <pc:docMk/>
            <pc:sldMk cId="2537967862" sldId="257"/>
            <ac:spMk id="8" creationId="{27297D16-F399-4EB2-97A5-0DBA7D505AA2}"/>
          </ac:spMkLst>
        </pc:spChg>
        <pc:spChg chg="add mod">
          <ac:chgData name="Erika Woods" userId="54d350a0-e77e-40f4-a9e0-b1b320d5c47b" providerId="ADAL" clId="{CF013C4F-C029-4E66-AD65-F1F48059D95C}" dt="2022-04-25T11:56:03.617" v="3125" actId="14100"/>
          <ac:spMkLst>
            <pc:docMk/>
            <pc:sldMk cId="2537967862" sldId="257"/>
            <ac:spMk id="9" creationId="{7EC48A0E-5962-4353-82DC-2FD3BFD7EE22}"/>
          </ac:spMkLst>
        </pc:spChg>
        <pc:spChg chg="add del mod">
          <ac:chgData name="Erika Woods" userId="54d350a0-e77e-40f4-a9e0-b1b320d5c47b" providerId="ADAL" clId="{CF013C4F-C029-4E66-AD65-F1F48059D95C}" dt="2022-04-24T15:32:16.688" v="1406" actId="478"/>
          <ac:spMkLst>
            <pc:docMk/>
            <pc:sldMk cId="2537967862" sldId="257"/>
            <ac:spMk id="10" creationId="{76521F0E-DFD8-4438-B06C-B1A0EAC1723D}"/>
          </ac:spMkLst>
        </pc:spChg>
        <pc:spChg chg="add mod">
          <ac:chgData name="Erika Woods" userId="54d350a0-e77e-40f4-a9e0-b1b320d5c47b" providerId="ADAL" clId="{CF013C4F-C029-4E66-AD65-F1F48059D95C}" dt="2022-05-10T16:12:55.198" v="5490" actId="207"/>
          <ac:spMkLst>
            <pc:docMk/>
            <pc:sldMk cId="2537967862" sldId="257"/>
            <ac:spMk id="11" creationId="{93027456-2A34-4888-A3A9-3D346AE58343}"/>
          </ac:spMkLst>
        </pc:spChg>
        <pc:spChg chg="add del mod">
          <ac:chgData name="Erika Woods" userId="54d350a0-e77e-40f4-a9e0-b1b320d5c47b" providerId="ADAL" clId="{CF013C4F-C029-4E66-AD65-F1F48059D95C}" dt="2022-04-24T15:45:00.581" v="1916" actId="478"/>
          <ac:spMkLst>
            <pc:docMk/>
            <pc:sldMk cId="2537967862" sldId="257"/>
            <ac:spMk id="12" creationId="{CA609444-D564-450E-9C6F-500E6E5DFE9F}"/>
          </ac:spMkLst>
        </pc:spChg>
      </pc:sldChg>
      <pc:sldChg chg="addSp modSp new mod ord">
        <pc:chgData name="Erika Woods" userId="54d350a0-e77e-40f4-a9e0-b1b320d5c47b" providerId="ADAL" clId="{CF013C4F-C029-4E66-AD65-F1F48059D95C}" dt="2022-05-10T15:50:20.429" v="4207"/>
        <pc:sldMkLst>
          <pc:docMk/>
          <pc:sldMk cId="576132092" sldId="258"/>
        </pc:sldMkLst>
        <pc:picChg chg="add mod">
          <ac:chgData name="Erika Woods" userId="54d350a0-e77e-40f4-a9e0-b1b320d5c47b" providerId="ADAL" clId="{CF013C4F-C029-4E66-AD65-F1F48059D95C}" dt="2022-05-10T14:32:01.069" v="3143" actId="14100"/>
          <ac:picMkLst>
            <pc:docMk/>
            <pc:sldMk cId="576132092" sldId="258"/>
            <ac:picMk id="3" creationId="{06BAD00C-CCF8-4615-0BDA-AC57A313F2E3}"/>
          </ac:picMkLst>
        </pc:picChg>
      </pc:sldChg>
      <pc:sldChg chg="addSp modSp new mod ord">
        <pc:chgData name="Erika Woods" userId="54d350a0-e77e-40f4-a9e0-b1b320d5c47b" providerId="ADAL" clId="{CF013C4F-C029-4E66-AD65-F1F48059D95C}" dt="2022-05-10T15:50:18.839" v="4205"/>
        <pc:sldMkLst>
          <pc:docMk/>
          <pc:sldMk cId="2020611976" sldId="259"/>
        </pc:sldMkLst>
        <pc:picChg chg="add mod">
          <ac:chgData name="Erika Woods" userId="54d350a0-e77e-40f4-a9e0-b1b320d5c47b" providerId="ADAL" clId="{CF013C4F-C029-4E66-AD65-F1F48059D95C}" dt="2022-05-10T14:31:30.599" v="3139" actId="1076"/>
          <ac:picMkLst>
            <pc:docMk/>
            <pc:sldMk cId="2020611976" sldId="259"/>
            <ac:picMk id="3" creationId="{F4FC8708-84F3-6425-CCA4-1893D221ED80}"/>
          </ac:picMkLst>
        </pc:picChg>
      </pc:sldChg>
      <pc:sldChg chg="addSp modSp new mod ord">
        <pc:chgData name="Erika Woods" userId="54d350a0-e77e-40f4-a9e0-b1b320d5c47b" providerId="ADAL" clId="{CF013C4F-C029-4E66-AD65-F1F48059D95C}" dt="2022-05-10T16:21:42.929" v="5557" actId="207"/>
        <pc:sldMkLst>
          <pc:docMk/>
          <pc:sldMk cId="1344678436" sldId="260"/>
        </pc:sldMkLst>
        <pc:spChg chg="add mod">
          <ac:chgData name="Erika Woods" userId="54d350a0-e77e-40f4-a9e0-b1b320d5c47b" providerId="ADAL" clId="{CF013C4F-C029-4E66-AD65-F1F48059D95C}" dt="2022-05-10T16:21:42.929" v="5557" actId="207"/>
          <ac:spMkLst>
            <pc:docMk/>
            <pc:sldMk cId="1344678436" sldId="260"/>
            <ac:spMk id="4" creationId="{426B82EF-105C-1D9A-634A-94F25CC09FF4}"/>
          </ac:spMkLst>
        </pc:spChg>
        <pc:picChg chg="add mod">
          <ac:chgData name="Erika Woods" userId="54d350a0-e77e-40f4-a9e0-b1b320d5c47b" providerId="ADAL" clId="{CF013C4F-C029-4E66-AD65-F1F48059D95C}" dt="2022-05-10T14:35:25.708" v="3158" actId="1076"/>
          <ac:picMkLst>
            <pc:docMk/>
            <pc:sldMk cId="1344678436" sldId="260"/>
            <ac:picMk id="3" creationId="{8BDE6795-516C-1059-BCB7-50EB859235F5}"/>
          </ac:picMkLst>
        </pc:picChg>
      </pc:sldChg>
      <pc:sldChg chg="addSp modSp new mod ord">
        <pc:chgData name="Erika Woods" userId="54d350a0-e77e-40f4-a9e0-b1b320d5c47b" providerId="ADAL" clId="{CF013C4F-C029-4E66-AD65-F1F48059D95C}" dt="2022-05-10T15:44:58.492" v="4190"/>
        <pc:sldMkLst>
          <pc:docMk/>
          <pc:sldMk cId="3104463455" sldId="261"/>
        </pc:sldMkLst>
        <pc:picChg chg="add mod">
          <ac:chgData name="Erika Woods" userId="54d350a0-e77e-40f4-a9e0-b1b320d5c47b" providerId="ADAL" clId="{CF013C4F-C029-4E66-AD65-F1F48059D95C}" dt="2022-05-10T14:33:32.474" v="3152" actId="1076"/>
          <ac:picMkLst>
            <pc:docMk/>
            <pc:sldMk cId="3104463455" sldId="261"/>
            <ac:picMk id="3" creationId="{0AEDAABF-A306-0F9B-B5E7-CCD90AF3E180}"/>
          </ac:picMkLst>
        </pc:picChg>
      </pc:sldChg>
      <pc:sldChg chg="addSp modSp new mod">
        <pc:chgData name="Erika Woods" userId="54d350a0-e77e-40f4-a9e0-b1b320d5c47b" providerId="ADAL" clId="{CF013C4F-C029-4E66-AD65-F1F48059D95C}" dt="2022-05-10T14:36:05.965" v="3161" actId="1076"/>
        <pc:sldMkLst>
          <pc:docMk/>
          <pc:sldMk cId="4283771726" sldId="262"/>
        </pc:sldMkLst>
        <pc:picChg chg="add mod">
          <ac:chgData name="Erika Woods" userId="54d350a0-e77e-40f4-a9e0-b1b320d5c47b" providerId="ADAL" clId="{CF013C4F-C029-4E66-AD65-F1F48059D95C}" dt="2022-05-10T14:36:05.965" v="3161" actId="1076"/>
          <ac:picMkLst>
            <pc:docMk/>
            <pc:sldMk cId="4283771726" sldId="262"/>
            <ac:picMk id="3" creationId="{49479425-85EE-AA9D-7701-70DFFC74909E}"/>
          </ac:picMkLst>
        </pc:picChg>
      </pc:sldChg>
      <pc:sldChg chg="addSp modSp new mod ord">
        <pc:chgData name="Erika Woods" userId="54d350a0-e77e-40f4-a9e0-b1b320d5c47b" providerId="ADAL" clId="{CF013C4F-C029-4E66-AD65-F1F48059D95C}" dt="2022-05-10T17:13:27.313" v="5558" actId="1076"/>
        <pc:sldMkLst>
          <pc:docMk/>
          <pc:sldMk cId="643021813" sldId="263"/>
        </pc:sldMkLst>
        <pc:picChg chg="add mod">
          <ac:chgData name="Erika Woods" userId="54d350a0-e77e-40f4-a9e0-b1b320d5c47b" providerId="ADAL" clId="{CF013C4F-C029-4E66-AD65-F1F48059D95C}" dt="2022-05-10T17:13:27.313" v="5558" actId="1076"/>
          <ac:picMkLst>
            <pc:docMk/>
            <pc:sldMk cId="643021813" sldId="263"/>
            <ac:picMk id="3" creationId="{FD88B0C2-C6D1-ACED-2714-31860C40A4F4}"/>
          </ac:picMkLst>
        </pc:picChg>
      </pc:sldChg>
      <pc:sldChg chg="addSp delSp modSp new mod ord">
        <pc:chgData name="Erika Woods" userId="54d350a0-e77e-40f4-a9e0-b1b320d5c47b" providerId="ADAL" clId="{CF013C4F-C029-4E66-AD65-F1F48059D95C}" dt="2022-05-10T15:45:01.500" v="4192"/>
        <pc:sldMkLst>
          <pc:docMk/>
          <pc:sldMk cId="3105967613" sldId="264"/>
        </pc:sldMkLst>
        <pc:picChg chg="add del mod">
          <ac:chgData name="Erika Woods" userId="54d350a0-e77e-40f4-a9e0-b1b320d5c47b" providerId="ADAL" clId="{CF013C4F-C029-4E66-AD65-F1F48059D95C}" dt="2022-05-10T15:14:21.955" v="3184" actId="478"/>
          <ac:picMkLst>
            <pc:docMk/>
            <pc:sldMk cId="3105967613" sldId="264"/>
            <ac:picMk id="3" creationId="{C27D72E8-DB04-3188-FEF2-0D1FD16EC93A}"/>
          </ac:picMkLst>
        </pc:picChg>
        <pc:picChg chg="add del mod">
          <ac:chgData name="Erika Woods" userId="54d350a0-e77e-40f4-a9e0-b1b320d5c47b" providerId="ADAL" clId="{CF013C4F-C029-4E66-AD65-F1F48059D95C}" dt="2022-05-10T15:14:23.138" v="3185" actId="478"/>
          <ac:picMkLst>
            <pc:docMk/>
            <pc:sldMk cId="3105967613" sldId="264"/>
            <ac:picMk id="5" creationId="{D9F91244-E1F9-7ABE-C954-ED4FEAE8EFC1}"/>
          </ac:picMkLst>
        </pc:picChg>
        <pc:picChg chg="add mod">
          <ac:chgData name="Erika Woods" userId="54d350a0-e77e-40f4-a9e0-b1b320d5c47b" providerId="ADAL" clId="{CF013C4F-C029-4E66-AD65-F1F48059D95C}" dt="2022-05-10T15:14:51.637" v="3191" actId="1076"/>
          <ac:picMkLst>
            <pc:docMk/>
            <pc:sldMk cId="3105967613" sldId="264"/>
            <ac:picMk id="11" creationId="{4468F0FB-E6D8-BB31-DB38-DA4B05C877A6}"/>
          </ac:picMkLst>
        </pc:picChg>
        <pc:inkChg chg="add del">
          <ac:chgData name="Erika Woods" userId="54d350a0-e77e-40f4-a9e0-b1b320d5c47b" providerId="ADAL" clId="{CF013C4F-C029-4E66-AD65-F1F48059D95C}" dt="2022-05-10T14:50:08.959" v="3175" actId="9405"/>
          <ac:inkMkLst>
            <pc:docMk/>
            <pc:sldMk cId="3105967613" sldId="264"/>
            <ac:inkMk id="6" creationId="{CBCE1860-2C6B-789E-6B77-ECCCFF32F829}"/>
          </ac:inkMkLst>
        </pc:inkChg>
        <pc:cxnChg chg="add del mod">
          <ac:chgData name="Erika Woods" userId="54d350a0-e77e-40f4-a9e0-b1b320d5c47b" providerId="ADAL" clId="{CF013C4F-C029-4E66-AD65-F1F48059D95C}" dt="2022-05-10T15:14:24.336" v="3186" actId="478"/>
          <ac:cxnSpMkLst>
            <pc:docMk/>
            <pc:sldMk cId="3105967613" sldId="264"/>
            <ac:cxnSpMk id="8" creationId="{3F151DF5-79DB-7513-ABA7-4ABBADC17E29}"/>
          </ac:cxnSpMkLst>
        </pc:cxnChg>
        <pc:cxnChg chg="add del mod">
          <ac:chgData name="Erika Woods" userId="54d350a0-e77e-40f4-a9e0-b1b320d5c47b" providerId="ADAL" clId="{CF013C4F-C029-4E66-AD65-F1F48059D95C}" dt="2022-05-10T15:14:25.070" v="3187" actId="478"/>
          <ac:cxnSpMkLst>
            <pc:docMk/>
            <pc:sldMk cId="3105967613" sldId="264"/>
            <ac:cxnSpMk id="9" creationId="{42942FCE-0C06-FF8D-923A-B524B7597CB0}"/>
          </ac:cxnSpMkLst>
        </pc:cxnChg>
      </pc:sldChg>
      <pc:sldChg chg="addSp delSp modSp new mod ord">
        <pc:chgData name="Erika Woods" userId="54d350a0-e77e-40f4-a9e0-b1b320d5c47b" providerId="ADAL" clId="{CF013C4F-C029-4E66-AD65-F1F48059D95C}" dt="2022-05-10T16:15:34.498" v="5492" actId="1076"/>
        <pc:sldMkLst>
          <pc:docMk/>
          <pc:sldMk cId="3801141953" sldId="265"/>
        </pc:sldMkLst>
        <pc:spChg chg="add mod">
          <ac:chgData name="Erika Woods" userId="54d350a0-e77e-40f4-a9e0-b1b320d5c47b" providerId="ADAL" clId="{CF013C4F-C029-4E66-AD65-F1F48059D95C}" dt="2022-05-10T15:59:11.429" v="4242" actId="164"/>
          <ac:spMkLst>
            <pc:docMk/>
            <pc:sldMk cId="3801141953" sldId="265"/>
            <ac:spMk id="2" creationId="{76361F37-CED4-0FC1-ECD4-07EEA812873B}"/>
          </ac:spMkLst>
        </pc:spChg>
        <pc:spChg chg="add mod">
          <ac:chgData name="Erika Woods" userId="54d350a0-e77e-40f4-a9e0-b1b320d5c47b" providerId="ADAL" clId="{CF013C4F-C029-4E66-AD65-F1F48059D95C}" dt="2022-05-10T15:59:38.653" v="4248" actId="1076"/>
          <ac:spMkLst>
            <pc:docMk/>
            <pc:sldMk cId="3801141953" sldId="265"/>
            <ac:spMk id="5" creationId="{8EB050A6-A936-608D-A5EC-DF401A742794}"/>
          </ac:spMkLst>
        </pc:spChg>
        <pc:spChg chg="add mod">
          <ac:chgData name="Erika Woods" userId="54d350a0-e77e-40f4-a9e0-b1b320d5c47b" providerId="ADAL" clId="{CF013C4F-C029-4E66-AD65-F1F48059D95C}" dt="2022-05-10T15:59:11.429" v="4242" actId="164"/>
          <ac:spMkLst>
            <pc:docMk/>
            <pc:sldMk cId="3801141953" sldId="265"/>
            <ac:spMk id="6" creationId="{E30AC082-542F-4A9D-E2F5-B2164425F23F}"/>
          </ac:spMkLst>
        </pc:spChg>
        <pc:spChg chg="add mod">
          <ac:chgData name="Erika Woods" userId="54d350a0-e77e-40f4-a9e0-b1b320d5c47b" providerId="ADAL" clId="{CF013C4F-C029-4E66-AD65-F1F48059D95C}" dt="2022-05-10T15:59:11.429" v="4242" actId="164"/>
          <ac:spMkLst>
            <pc:docMk/>
            <pc:sldMk cId="3801141953" sldId="265"/>
            <ac:spMk id="7" creationId="{D95FB847-25DB-6732-DA31-C13A66B04A81}"/>
          </ac:spMkLst>
        </pc:spChg>
        <pc:grpChg chg="add del mod">
          <ac:chgData name="Erika Woods" userId="54d350a0-e77e-40f4-a9e0-b1b320d5c47b" providerId="ADAL" clId="{CF013C4F-C029-4E66-AD65-F1F48059D95C}" dt="2022-05-10T15:59:14.629" v="4243" actId="21"/>
          <ac:grpSpMkLst>
            <pc:docMk/>
            <pc:sldMk cId="3801141953" sldId="265"/>
            <ac:grpSpMk id="8" creationId="{45880A53-25B2-0B2C-59EF-18A2E62FCC85}"/>
          </ac:grpSpMkLst>
        </pc:grpChg>
        <pc:picChg chg="add mod">
          <ac:chgData name="Erika Woods" userId="54d350a0-e77e-40f4-a9e0-b1b320d5c47b" providerId="ADAL" clId="{CF013C4F-C029-4E66-AD65-F1F48059D95C}" dt="2022-05-10T16:15:34.498" v="5492" actId="1076"/>
          <ac:picMkLst>
            <pc:docMk/>
            <pc:sldMk cId="3801141953" sldId="265"/>
            <ac:picMk id="4" creationId="{9239CB8E-69B8-7D46-55F0-6922DF8C9549}"/>
          </ac:picMkLst>
        </pc:picChg>
        <pc:picChg chg="add del mod">
          <ac:chgData name="Erika Woods" userId="54d350a0-e77e-40f4-a9e0-b1b320d5c47b" providerId="ADAL" clId="{CF013C4F-C029-4E66-AD65-F1F48059D95C}" dt="2022-05-10T16:15:30.533" v="5491" actId="478"/>
          <ac:picMkLst>
            <pc:docMk/>
            <pc:sldMk cId="3801141953" sldId="265"/>
            <ac:picMk id="9" creationId="{3C637DBE-8D8C-A433-819B-5E358142403D}"/>
          </ac:picMkLst>
        </pc:picChg>
      </pc:sldChg>
      <pc:sldChg chg="addSp modSp new del mod">
        <pc:chgData name="Erika Woods" userId="54d350a0-e77e-40f4-a9e0-b1b320d5c47b" providerId="ADAL" clId="{CF013C4F-C029-4E66-AD65-F1F48059D95C}" dt="2022-05-10T15:35:48.451" v="4186" actId="47"/>
        <pc:sldMkLst>
          <pc:docMk/>
          <pc:sldMk cId="4278984556" sldId="266"/>
        </pc:sldMkLst>
        <pc:spChg chg="add mod">
          <ac:chgData name="Erika Woods" userId="54d350a0-e77e-40f4-a9e0-b1b320d5c47b" providerId="ADAL" clId="{CF013C4F-C029-4E66-AD65-F1F48059D95C}" dt="2022-05-10T15:30:46.682" v="4047" actId="14100"/>
          <ac:spMkLst>
            <pc:docMk/>
            <pc:sldMk cId="4278984556" sldId="266"/>
            <ac:spMk id="3" creationId="{830621CD-47C0-7D3D-3451-B97F6A8A5644}"/>
          </ac:spMkLst>
        </pc:spChg>
        <pc:spChg chg="add mod">
          <ac:chgData name="Erika Woods" userId="54d350a0-e77e-40f4-a9e0-b1b320d5c47b" providerId="ADAL" clId="{CF013C4F-C029-4E66-AD65-F1F48059D95C}" dt="2022-05-10T15:32:03.600" v="4156" actId="20577"/>
          <ac:spMkLst>
            <pc:docMk/>
            <pc:sldMk cId="4278984556" sldId="266"/>
            <ac:spMk id="4" creationId="{6BF54ABD-92B2-6942-E4AC-8F1D631A8D54}"/>
          </ac:spMkLst>
        </pc:spChg>
        <pc:picChg chg="add mod">
          <ac:chgData name="Erika Woods" userId="54d350a0-e77e-40f4-a9e0-b1b320d5c47b" providerId="ADAL" clId="{CF013C4F-C029-4E66-AD65-F1F48059D95C}" dt="2022-05-10T15:24:56.301" v="3328" actId="1076"/>
          <ac:picMkLst>
            <pc:docMk/>
            <pc:sldMk cId="4278984556" sldId="266"/>
            <ac:picMk id="2" creationId="{A5559EEB-A97B-BDFB-0CEE-CAA3260F18A0}"/>
          </ac:picMkLst>
        </pc:picChg>
      </pc:sldChg>
      <pc:sldChg chg="addSp delSp modSp new del mod">
        <pc:chgData name="Erika Woods" userId="54d350a0-e77e-40f4-a9e0-b1b320d5c47b" providerId="ADAL" clId="{CF013C4F-C029-4E66-AD65-F1F48059D95C}" dt="2022-05-10T15:35:50.662" v="4187" actId="47"/>
        <pc:sldMkLst>
          <pc:docMk/>
          <pc:sldMk cId="1242942656" sldId="267"/>
        </pc:sldMkLst>
        <pc:spChg chg="add del">
          <ac:chgData name="Erika Woods" userId="54d350a0-e77e-40f4-a9e0-b1b320d5c47b" providerId="ADAL" clId="{CF013C4F-C029-4E66-AD65-F1F48059D95C}" dt="2022-05-10T15:32:27.385" v="4159" actId="22"/>
          <ac:spMkLst>
            <pc:docMk/>
            <pc:sldMk cId="1242942656" sldId="267"/>
            <ac:spMk id="3" creationId="{8425326E-09F6-5E8F-BD53-F417CD1253D9}"/>
          </ac:spMkLst>
        </pc:spChg>
        <pc:spChg chg="add del">
          <ac:chgData name="Erika Woods" userId="54d350a0-e77e-40f4-a9e0-b1b320d5c47b" providerId="ADAL" clId="{CF013C4F-C029-4E66-AD65-F1F48059D95C}" dt="2022-05-10T15:32:43.310" v="4161" actId="21"/>
          <ac:spMkLst>
            <pc:docMk/>
            <pc:sldMk cId="1242942656" sldId="267"/>
            <ac:spMk id="5" creationId="{ABE5654D-28BB-A39C-22D0-38E61A5599FD}"/>
          </ac:spMkLst>
        </pc:spChg>
        <pc:picChg chg="add mod">
          <ac:chgData name="Erika Woods" userId="54d350a0-e77e-40f4-a9e0-b1b320d5c47b" providerId="ADAL" clId="{CF013C4F-C029-4E66-AD65-F1F48059D95C}" dt="2022-05-10T15:33:04.141" v="4166" actId="1076"/>
          <ac:picMkLst>
            <pc:docMk/>
            <pc:sldMk cId="1242942656" sldId="267"/>
            <ac:picMk id="6" creationId="{77062B07-A9DC-CE98-5BE2-87C60A14A979}"/>
          </ac:picMkLst>
        </pc:picChg>
        <pc:picChg chg="add mod">
          <ac:chgData name="Erika Woods" userId="54d350a0-e77e-40f4-a9e0-b1b320d5c47b" providerId="ADAL" clId="{CF013C4F-C029-4E66-AD65-F1F48059D95C}" dt="2022-05-10T15:33:19.925" v="4168" actId="1076"/>
          <ac:picMkLst>
            <pc:docMk/>
            <pc:sldMk cId="1242942656" sldId="267"/>
            <ac:picMk id="7" creationId="{40611FD2-85D9-7632-4D7A-5C6F3BC057C4}"/>
          </ac:picMkLst>
        </pc:picChg>
      </pc:sldChg>
      <pc:sldChg chg="addSp modSp new del mod">
        <pc:chgData name="Erika Woods" userId="54d350a0-e77e-40f4-a9e0-b1b320d5c47b" providerId="ADAL" clId="{CF013C4F-C029-4E66-AD65-F1F48059D95C}" dt="2022-05-10T15:35:53.007" v="4188" actId="47"/>
        <pc:sldMkLst>
          <pc:docMk/>
          <pc:sldMk cId="643742853" sldId="268"/>
        </pc:sldMkLst>
        <pc:spChg chg="add mod">
          <ac:chgData name="Erika Woods" userId="54d350a0-e77e-40f4-a9e0-b1b320d5c47b" providerId="ADAL" clId="{CF013C4F-C029-4E66-AD65-F1F48059D95C}" dt="2022-05-10T15:33:52.774" v="4174" actId="1076"/>
          <ac:spMkLst>
            <pc:docMk/>
            <pc:sldMk cId="643742853" sldId="268"/>
            <ac:spMk id="2" creationId="{E27922F8-72B8-6C85-D8A8-D0F689F61E72}"/>
          </ac:spMkLst>
        </pc:spChg>
        <pc:picChg chg="add mod">
          <ac:chgData name="Erika Woods" userId="54d350a0-e77e-40f4-a9e0-b1b320d5c47b" providerId="ADAL" clId="{CF013C4F-C029-4E66-AD65-F1F48059D95C}" dt="2022-05-10T15:34:05.969" v="4177" actId="1076"/>
          <ac:picMkLst>
            <pc:docMk/>
            <pc:sldMk cId="643742853" sldId="268"/>
            <ac:picMk id="3" creationId="{11BCDA5E-0083-5958-8E6D-176EA4E97F52}"/>
          </ac:picMkLst>
        </pc:picChg>
      </pc:sldChg>
      <pc:sldChg chg="addSp modSp new mod">
        <pc:chgData name="Erika Woods" userId="54d350a0-e77e-40f4-a9e0-b1b320d5c47b" providerId="ADAL" clId="{CF013C4F-C029-4E66-AD65-F1F48059D95C}" dt="2022-05-10T16:12:00.052" v="5485" actId="20577"/>
        <pc:sldMkLst>
          <pc:docMk/>
          <pc:sldMk cId="1819318437" sldId="269"/>
        </pc:sldMkLst>
        <pc:spChg chg="add mod">
          <ac:chgData name="Erika Woods" userId="54d350a0-e77e-40f4-a9e0-b1b320d5c47b" providerId="ADAL" clId="{CF013C4F-C029-4E66-AD65-F1F48059D95C}" dt="2022-05-10T16:11:22.810" v="5454" actId="14100"/>
          <ac:spMkLst>
            <pc:docMk/>
            <pc:sldMk cId="1819318437" sldId="269"/>
            <ac:spMk id="4" creationId="{D74C1443-95B3-4906-B14D-F8D18ECCF0F2}"/>
          </ac:spMkLst>
        </pc:spChg>
        <pc:spChg chg="add mod">
          <ac:chgData name="Erika Woods" userId="54d350a0-e77e-40f4-a9e0-b1b320d5c47b" providerId="ADAL" clId="{CF013C4F-C029-4E66-AD65-F1F48059D95C}" dt="2022-05-10T16:12:00.052" v="5485" actId="20577"/>
          <ac:spMkLst>
            <pc:docMk/>
            <pc:sldMk cId="1819318437" sldId="269"/>
            <ac:spMk id="5" creationId="{D6282CD8-6AE3-7431-DBA8-9F48DE49E48B}"/>
          </ac:spMkLst>
        </pc:spChg>
        <pc:picChg chg="add mod">
          <ac:chgData name="Erika Woods" userId="54d350a0-e77e-40f4-a9e0-b1b320d5c47b" providerId="ADAL" clId="{CF013C4F-C029-4E66-AD65-F1F48059D95C}" dt="2022-05-10T15:35:32.413" v="4182" actId="1076"/>
          <ac:picMkLst>
            <pc:docMk/>
            <pc:sldMk cId="1819318437" sldId="269"/>
            <ac:picMk id="3" creationId="{B7A45D17-DE12-DD0F-7D0C-F94DD4D6CA15}"/>
          </ac:picMkLst>
        </pc:picChg>
      </pc:sldChg>
      <pc:sldChg chg="addSp delSp modSp new del mod ord">
        <pc:chgData name="Erika Woods" userId="54d350a0-e77e-40f4-a9e0-b1b320d5c47b" providerId="ADAL" clId="{CF013C4F-C029-4E66-AD65-F1F48059D95C}" dt="2022-05-10T16:00:14.694" v="4256" actId="47"/>
        <pc:sldMkLst>
          <pc:docMk/>
          <pc:sldMk cId="525083058" sldId="270"/>
        </pc:sldMkLst>
        <pc:spChg chg="del">
          <ac:chgData name="Erika Woods" userId="54d350a0-e77e-40f4-a9e0-b1b320d5c47b" providerId="ADAL" clId="{CF013C4F-C029-4E66-AD65-F1F48059D95C}" dt="2022-05-10T15:45:30.363" v="4194"/>
          <ac:spMkLst>
            <pc:docMk/>
            <pc:sldMk cId="525083058" sldId="270"/>
            <ac:spMk id="2" creationId="{2CE87A96-7E41-1E67-4433-378FA4D93495}"/>
          </ac:spMkLst>
        </pc:spChg>
        <pc:spChg chg="del">
          <ac:chgData name="Erika Woods" userId="54d350a0-e77e-40f4-a9e0-b1b320d5c47b" providerId="ADAL" clId="{CF013C4F-C029-4E66-AD65-F1F48059D95C}" dt="2022-05-10T15:54:02.983" v="4210"/>
          <ac:spMkLst>
            <pc:docMk/>
            <pc:sldMk cId="525083058" sldId="270"/>
            <ac:spMk id="3" creationId="{EF5A9BF7-27E7-C451-F80C-B9864CC02008}"/>
          </ac:spMkLst>
        </pc:spChg>
        <pc:spChg chg="add mod">
          <ac:chgData name="Erika Woods" userId="54d350a0-e77e-40f4-a9e0-b1b320d5c47b" providerId="ADAL" clId="{CF013C4F-C029-4E66-AD65-F1F48059D95C}" dt="2022-05-10T15:45:30.363" v="4194"/>
          <ac:spMkLst>
            <pc:docMk/>
            <pc:sldMk cId="525083058" sldId="270"/>
            <ac:spMk id="4" creationId="{DC091B1D-5089-990E-F209-C71091780830}"/>
          </ac:spMkLst>
        </pc:spChg>
        <pc:picChg chg="add mod">
          <ac:chgData name="Erika Woods" userId="54d350a0-e77e-40f4-a9e0-b1b320d5c47b" providerId="ADAL" clId="{CF013C4F-C029-4E66-AD65-F1F48059D95C}" dt="2022-05-10T15:59:47.787" v="4249" actId="1076"/>
          <ac:picMkLst>
            <pc:docMk/>
            <pc:sldMk cId="525083058" sldId="270"/>
            <ac:picMk id="5" creationId="{6BC63E79-3080-3D3B-5F77-509548165DFE}"/>
          </ac:picMkLst>
        </pc:picChg>
      </pc:sldChg>
      <pc:sldChg chg="addSp delSp modSp new mod ord">
        <pc:chgData name="Erika Woods" userId="54d350a0-e77e-40f4-a9e0-b1b320d5c47b" providerId="ADAL" clId="{CF013C4F-C029-4E66-AD65-F1F48059D95C}" dt="2022-05-10T16:12:14.297" v="5487" actId="1076"/>
        <pc:sldMkLst>
          <pc:docMk/>
          <pc:sldMk cId="808853771" sldId="271"/>
        </pc:sldMkLst>
        <pc:spChg chg="del mod">
          <ac:chgData name="Erika Woods" userId="54d350a0-e77e-40f4-a9e0-b1b320d5c47b" providerId="ADAL" clId="{CF013C4F-C029-4E66-AD65-F1F48059D95C}" dt="2022-05-10T15:58:59.222" v="4241" actId="478"/>
          <ac:spMkLst>
            <pc:docMk/>
            <pc:sldMk cId="808853771" sldId="271"/>
            <ac:spMk id="2" creationId="{93B3686B-183D-5EAD-9AC9-116C5FEF8CAB}"/>
          </ac:spMkLst>
        </pc:spChg>
        <pc:spChg chg="del">
          <ac:chgData name="Erika Woods" userId="54d350a0-e77e-40f4-a9e0-b1b320d5c47b" providerId="ADAL" clId="{CF013C4F-C029-4E66-AD65-F1F48059D95C}" dt="2022-05-10T15:55:30.222" v="4211" actId="478"/>
          <ac:spMkLst>
            <pc:docMk/>
            <pc:sldMk cId="808853771" sldId="271"/>
            <ac:spMk id="3" creationId="{938386C1-5B2E-966A-5330-F8FB6FDEE993}"/>
          </ac:spMkLst>
        </pc:spChg>
        <pc:spChg chg="add del mod">
          <ac:chgData name="Erika Woods" userId="54d350a0-e77e-40f4-a9e0-b1b320d5c47b" providerId="ADAL" clId="{CF013C4F-C029-4E66-AD65-F1F48059D95C}" dt="2022-05-10T15:59:19.649" v="4244" actId="478"/>
          <ac:spMkLst>
            <pc:docMk/>
            <pc:sldMk cId="808853771" sldId="271"/>
            <ac:spMk id="5" creationId="{E2A47CAA-846C-2E6B-3C23-F8CE0F1560F2}"/>
          </ac:spMkLst>
        </pc:spChg>
        <pc:spChg chg="mod">
          <ac:chgData name="Erika Woods" userId="54d350a0-e77e-40f4-a9e0-b1b320d5c47b" providerId="ADAL" clId="{CF013C4F-C029-4E66-AD65-F1F48059D95C}" dt="2022-05-10T15:59:21.183" v="4245"/>
          <ac:spMkLst>
            <pc:docMk/>
            <pc:sldMk cId="808853771" sldId="271"/>
            <ac:spMk id="7" creationId="{FEA607A6-BF38-EDD6-46E7-FDDF25F0A459}"/>
          </ac:spMkLst>
        </pc:spChg>
        <pc:spChg chg="mod">
          <ac:chgData name="Erika Woods" userId="54d350a0-e77e-40f4-a9e0-b1b320d5c47b" providerId="ADAL" clId="{CF013C4F-C029-4E66-AD65-F1F48059D95C}" dt="2022-05-10T15:59:21.183" v="4245"/>
          <ac:spMkLst>
            <pc:docMk/>
            <pc:sldMk cId="808853771" sldId="271"/>
            <ac:spMk id="8" creationId="{06AE3AB5-72D0-CF5E-B197-EE8D96EBBB34}"/>
          </ac:spMkLst>
        </pc:spChg>
        <pc:spChg chg="mod">
          <ac:chgData name="Erika Woods" userId="54d350a0-e77e-40f4-a9e0-b1b320d5c47b" providerId="ADAL" clId="{CF013C4F-C029-4E66-AD65-F1F48059D95C}" dt="2022-05-10T15:59:21.183" v="4245"/>
          <ac:spMkLst>
            <pc:docMk/>
            <pc:sldMk cId="808853771" sldId="271"/>
            <ac:spMk id="9" creationId="{A5F08C0D-B509-2353-CE1F-430C9873D333}"/>
          </ac:spMkLst>
        </pc:spChg>
        <pc:spChg chg="add mod">
          <ac:chgData name="Erika Woods" userId="54d350a0-e77e-40f4-a9e0-b1b320d5c47b" providerId="ADAL" clId="{CF013C4F-C029-4E66-AD65-F1F48059D95C}" dt="2022-05-10T16:12:14.297" v="5487" actId="1076"/>
          <ac:spMkLst>
            <pc:docMk/>
            <pc:sldMk cId="808853771" sldId="271"/>
            <ac:spMk id="10" creationId="{5D0F8B00-FD33-5767-F9F9-4062B465CED0}"/>
          </ac:spMkLst>
        </pc:spChg>
        <pc:spChg chg="add mod">
          <ac:chgData name="Erika Woods" userId="54d350a0-e77e-40f4-a9e0-b1b320d5c47b" providerId="ADAL" clId="{CF013C4F-C029-4E66-AD65-F1F48059D95C}" dt="2022-05-10T16:12:12.170" v="5486" actId="1076"/>
          <ac:spMkLst>
            <pc:docMk/>
            <pc:sldMk cId="808853771" sldId="271"/>
            <ac:spMk id="11" creationId="{1EF5F3CD-8B56-E201-0EC1-F0E79AA64D06}"/>
          </ac:spMkLst>
        </pc:spChg>
        <pc:grpChg chg="add mod">
          <ac:chgData name="Erika Woods" userId="54d350a0-e77e-40f4-a9e0-b1b320d5c47b" providerId="ADAL" clId="{CF013C4F-C029-4E66-AD65-F1F48059D95C}" dt="2022-05-10T15:59:28.305" v="4246" actId="1076"/>
          <ac:grpSpMkLst>
            <pc:docMk/>
            <pc:sldMk cId="808853771" sldId="271"/>
            <ac:grpSpMk id="6" creationId="{C962C503-38B8-9921-9DB5-F5FD133CD3CA}"/>
          </ac:grpSpMkLst>
        </pc:grpChg>
      </pc:sldChg>
      <pc:sldChg chg="new del">
        <pc:chgData name="Erika Woods" userId="54d350a0-e77e-40f4-a9e0-b1b320d5c47b" providerId="ADAL" clId="{CF013C4F-C029-4E66-AD65-F1F48059D95C}" dt="2022-05-10T16:12:36.076" v="5488" actId="47"/>
        <pc:sldMkLst>
          <pc:docMk/>
          <pc:sldMk cId="2647522195" sldId="272"/>
        </pc:sldMkLst>
      </pc:sldChg>
    </pc:docChg>
  </pc:docChgLst>
  <pc:docChgLst>
    <pc:chgData name="Erika Woods" userId="S::erika.woods@barnstablecounty.org::54d350a0-e77e-40f4-a9e0-b1b320d5c47b" providerId="AD" clId="Web-{902F4138-015E-CE4B-EAE8-C734F897156C}"/>
    <pc:docChg chg="modSld">
      <pc:chgData name="Erika Woods" userId="S::erika.woods@barnstablecounty.org::54d350a0-e77e-40f4-a9e0-b1b320d5c47b" providerId="AD" clId="Web-{902F4138-015E-CE4B-EAE8-C734F897156C}" dt="2022-04-25T11:52:05.093" v="121" actId="20577"/>
      <pc:docMkLst>
        <pc:docMk/>
      </pc:docMkLst>
      <pc:sldChg chg="modSp">
        <pc:chgData name="Erika Woods" userId="S::erika.woods@barnstablecounty.org::54d350a0-e77e-40f4-a9e0-b1b320d5c47b" providerId="AD" clId="Web-{902F4138-015E-CE4B-EAE8-C734F897156C}" dt="2022-04-25T11:52:05.093" v="121" actId="20577"/>
        <pc:sldMkLst>
          <pc:docMk/>
          <pc:sldMk cId="2537967862" sldId="257"/>
        </pc:sldMkLst>
        <pc:spChg chg="mod">
          <ac:chgData name="Erika Woods" userId="S::erika.woods@barnstablecounty.org::54d350a0-e77e-40f4-a9e0-b1b320d5c47b" providerId="AD" clId="Web-{902F4138-015E-CE4B-EAE8-C734F897156C}" dt="2022-04-25T11:48:01.481" v="75" actId="1076"/>
          <ac:spMkLst>
            <pc:docMk/>
            <pc:sldMk cId="2537967862" sldId="257"/>
            <ac:spMk id="4" creationId="{E00D3B3E-E582-4005-A52D-FF64689BF7BC}"/>
          </ac:spMkLst>
        </pc:spChg>
        <pc:spChg chg="mod">
          <ac:chgData name="Erika Woods" userId="S::erika.woods@barnstablecounty.org::54d350a0-e77e-40f4-a9e0-b1b320d5c47b" providerId="AD" clId="Web-{902F4138-015E-CE4B-EAE8-C734F897156C}" dt="2022-04-25T11:51:34.139" v="117" actId="20577"/>
          <ac:spMkLst>
            <pc:docMk/>
            <pc:sldMk cId="2537967862" sldId="257"/>
            <ac:spMk id="6" creationId="{98F10521-018B-4D3E-9665-E8560CD2BCC9}"/>
          </ac:spMkLst>
        </pc:spChg>
        <pc:spChg chg="mod">
          <ac:chgData name="Erika Woods" userId="S::erika.woods@barnstablecounty.org::54d350a0-e77e-40f4-a9e0-b1b320d5c47b" providerId="AD" clId="Web-{902F4138-015E-CE4B-EAE8-C734F897156C}" dt="2022-04-25T11:52:05.093" v="121" actId="20577"/>
          <ac:spMkLst>
            <pc:docMk/>
            <pc:sldMk cId="2537967862" sldId="257"/>
            <ac:spMk id="9" creationId="{7EC48A0E-5962-4353-82DC-2FD3BFD7EE22}"/>
          </ac:spMkLst>
        </pc:spChg>
      </pc:sldChg>
    </pc:docChg>
  </pc:docChgLst>
  <pc:docChgLst>
    <pc:chgData name="Erika Woods" userId="S::erika.woods@barnstablecounty.org::54d350a0-e77e-40f4-a9e0-b1b320d5c47b" providerId="AD" clId="Web-{44FEC2F8-ED79-C1EB-AD92-ADBC414497AB}"/>
    <pc:docChg chg="modSld">
      <pc:chgData name="Erika Woods" userId="S::erika.woods@barnstablecounty.org::54d350a0-e77e-40f4-a9e0-b1b320d5c47b" providerId="AD" clId="Web-{44FEC2F8-ED79-C1EB-AD92-ADBC414497AB}" dt="2022-04-24T18:21:10.105" v="199" actId="20577"/>
      <pc:docMkLst>
        <pc:docMk/>
      </pc:docMkLst>
      <pc:sldChg chg="modSp">
        <pc:chgData name="Erika Woods" userId="S::erika.woods@barnstablecounty.org::54d350a0-e77e-40f4-a9e0-b1b320d5c47b" providerId="AD" clId="Web-{44FEC2F8-ED79-C1EB-AD92-ADBC414497AB}" dt="2022-04-24T18:21:10.105" v="199" actId="20577"/>
        <pc:sldMkLst>
          <pc:docMk/>
          <pc:sldMk cId="2537967862" sldId="257"/>
        </pc:sldMkLst>
        <pc:spChg chg="mod">
          <ac:chgData name="Erika Woods" userId="S::erika.woods@barnstablecounty.org::54d350a0-e77e-40f4-a9e0-b1b320d5c47b" providerId="AD" clId="Web-{44FEC2F8-ED79-C1EB-AD92-ADBC414497AB}" dt="2022-04-24T18:19:13.385" v="162" actId="14100"/>
          <ac:spMkLst>
            <pc:docMk/>
            <pc:sldMk cId="2537967862" sldId="257"/>
            <ac:spMk id="3" creationId="{0D2922A2-A21D-4FCC-9A18-84DC3981EB2D}"/>
          </ac:spMkLst>
        </pc:spChg>
        <pc:spChg chg="mod">
          <ac:chgData name="Erika Woods" userId="S::erika.woods@barnstablecounty.org::54d350a0-e77e-40f4-a9e0-b1b320d5c47b" providerId="AD" clId="Web-{44FEC2F8-ED79-C1EB-AD92-ADBC414497AB}" dt="2022-04-24T18:20:50.199" v="197" actId="1076"/>
          <ac:spMkLst>
            <pc:docMk/>
            <pc:sldMk cId="2537967862" sldId="257"/>
            <ac:spMk id="4" creationId="{E00D3B3E-E582-4005-A52D-FF64689BF7BC}"/>
          </ac:spMkLst>
        </pc:spChg>
        <pc:spChg chg="mod">
          <ac:chgData name="Erika Woods" userId="S::erika.woods@barnstablecounty.org::54d350a0-e77e-40f4-a9e0-b1b320d5c47b" providerId="AD" clId="Web-{44FEC2F8-ED79-C1EB-AD92-ADBC414497AB}" dt="2022-04-24T18:18:46.478" v="158" actId="14100"/>
          <ac:spMkLst>
            <pc:docMk/>
            <pc:sldMk cId="2537967862" sldId="257"/>
            <ac:spMk id="6" creationId="{98F10521-018B-4D3E-9665-E8560CD2BCC9}"/>
          </ac:spMkLst>
        </pc:spChg>
        <pc:spChg chg="mod">
          <ac:chgData name="Erika Woods" userId="S::erika.woods@barnstablecounty.org::54d350a0-e77e-40f4-a9e0-b1b320d5c47b" providerId="AD" clId="Web-{44FEC2F8-ED79-C1EB-AD92-ADBC414497AB}" dt="2022-04-24T18:20:41.589" v="196" actId="20577"/>
          <ac:spMkLst>
            <pc:docMk/>
            <pc:sldMk cId="2537967862" sldId="257"/>
            <ac:spMk id="9" creationId="{7EC48A0E-5962-4353-82DC-2FD3BFD7EE22}"/>
          </ac:spMkLst>
        </pc:spChg>
        <pc:spChg chg="mod">
          <ac:chgData name="Erika Woods" userId="S::erika.woods@barnstablecounty.org::54d350a0-e77e-40f4-a9e0-b1b320d5c47b" providerId="AD" clId="Web-{44FEC2F8-ED79-C1EB-AD92-ADBC414497AB}" dt="2022-04-24T18:21:10.105" v="199" actId="20577"/>
          <ac:spMkLst>
            <pc:docMk/>
            <pc:sldMk cId="2537967862" sldId="257"/>
            <ac:spMk id="11" creationId="{93027456-2A34-4888-A3A9-3D346AE583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C078-B2DF-43B9-8B0F-660EFBFC9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14EF9-E7C4-47E3-B5B3-3F238E58E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8A2FF-79EE-46BC-8101-F96754EB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7C5D7-DBCB-44DD-B384-358DAA5E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E6CC7-C8E4-4FEA-8532-4812820A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D69F-EF13-4729-8E0D-1EBADF38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07293-FC38-4622-A234-5B28CDC2B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053FF-A1C4-4908-B45F-42923F88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98175-C5D4-4DB0-8A48-646ACE972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8DC5-2998-4272-A58A-B75FE6ED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1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C2210-D5D1-4BA4-96DD-7F4780D47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6543C-9895-4304-8361-467DFF653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65BFF-B06A-4DCB-8827-967A4F50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A422-7A7E-45D6-8BE0-F5C8C0BD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9F33-1A8B-4C9E-8324-32B7EFCD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3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035C-64AA-4F4C-81F7-4718CA6B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75C7-973B-4213-ACA6-3E43BB84C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20317-3C8D-423A-B432-F2DB4715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47D84-4AB7-4B84-847E-C7470684D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44C7B-B8E4-4516-80CC-A0BE3036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8B20-C6D2-46DA-8B0D-83093A31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CAA8C-A7A2-402B-92F8-95645E99C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273C7-CED6-446E-B86E-2A24FEDC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891BA-75C0-40D1-8DDB-50297217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8934-EED7-4765-94C8-C47913DE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6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8D8D-8CF3-444F-AEDC-94CC0ED0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FB79B-F87E-4392-99FC-5C77FE951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8DED7-7ABF-4DDD-8AE2-63375E8FA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6322C-EF24-4506-ABAB-D0D3EEE4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50461-8BCA-404C-B027-2FBF9491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0683E-3736-41AC-A0BA-1D5DCE02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3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2C80-2D99-4EF3-A18B-FABB8F6F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1ED2C-3AF8-495C-A609-A14D4E85C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D87C-ADEA-4EA3-B5E0-AD5DCAC9A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EE44F-F892-4E7F-AE18-579BEA05B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76DC9-620C-4C3B-A77D-A6220EBD7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30971-AD9D-43D5-8CFE-7B47C7B5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68B33-8DE8-4A0B-B82D-D3012A69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90598-D974-45B9-9CA9-B67051AC2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9834-E096-4893-A32F-DDB0B9F1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75318-BA65-4105-96DC-EEAD4145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7D8F6-7976-496C-8A44-9247A559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DB0A-B91F-46E7-A358-FBF7F309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430289-1ADE-43A6-AA0B-AA47067E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878F3-3B43-4E07-8F12-0F8703F4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35435-E5A9-47FE-AF8E-DAD9D34D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8D55D-E7B1-462B-91EE-9B32A125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C026A-C457-4AD4-9AA2-2D1D45885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475D8-E08F-485D-970F-6D37100FC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4F268-553C-44B0-BCE8-909D5C46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6EB66-28CF-4E06-9AB1-ED53D3FC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47623-678E-442D-82B4-6D2A2E7B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3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7ECA-5A18-45C8-A0E6-E1BF3F3C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97B48-5272-4C67-AA2A-C06E2C779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BFC3F-3BB1-45D9-96ED-A109C7800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B5FE2-8F26-499B-BE37-5065A122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0C1C5-D3A9-4442-A5C7-1CF26B0A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0C3A2-4D03-467C-9F89-44655D3C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6802B-CAF0-48D7-BB21-79315530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FC2C3-780A-42BC-B5AD-F01184B7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95FF5-D764-4D7B-B8E0-BFDD92BF3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6E3C-5196-4197-B725-199FE3E7B4FA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2CEF9-EDA8-485F-A647-392FC2323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BA32-AB08-4D83-B849-696F2BCA3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DF0F-FD0D-41EB-B5EF-531ED310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39CB8E-69B8-7D46-55F0-6922DF8C9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42" y="2303278"/>
            <a:ext cx="8435175" cy="2929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050A6-A936-608D-A5EC-DF401A742794}"/>
              </a:ext>
            </a:extLst>
          </p:cNvPr>
          <p:cNvSpPr txBox="1"/>
          <p:nvPr/>
        </p:nvSpPr>
        <p:spPr>
          <a:xfrm>
            <a:off x="1031132" y="522185"/>
            <a:ext cx="9659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Barnstable County Public Health Excellence (PHE) Grant for Cross-Jurisdictional Sharing</a:t>
            </a:r>
          </a:p>
        </p:txBody>
      </p:sp>
    </p:spTree>
    <p:extLst>
      <p:ext uri="{BB962C8B-B14F-4D97-AF65-F5344CB8AC3E}">
        <p14:creationId xmlns:p14="http://schemas.microsoft.com/office/powerpoint/2010/main" val="380114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79425-85EE-AA9D-7701-70DFFC74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4" y="450307"/>
            <a:ext cx="10610335" cy="568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1A98633A-D5C2-4EE9-AC6C-381A7C1A08EF}"/>
              </a:ext>
            </a:extLst>
          </p:cNvPr>
          <p:cNvSpPr/>
          <p:nvPr/>
        </p:nvSpPr>
        <p:spPr>
          <a:xfrm rot="5400000">
            <a:off x="612682" y="1474593"/>
            <a:ext cx="1200382" cy="102540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D2922A2-A21D-4FCC-9A18-84DC3981EB2D}"/>
              </a:ext>
            </a:extLst>
          </p:cNvPr>
          <p:cNvSpPr/>
          <p:nvPr/>
        </p:nvSpPr>
        <p:spPr>
          <a:xfrm rot="16200000">
            <a:off x="9712996" y="3028821"/>
            <a:ext cx="2511963" cy="226733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E00D3B3E-E582-4005-A52D-FF64689BF7BC}"/>
              </a:ext>
            </a:extLst>
          </p:cNvPr>
          <p:cNvSpPr/>
          <p:nvPr/>
        </p:nvSpPr>
        <p:spPr>
          <a:xfrm rot="21232612">
            <a:off x="-503436" y="2019895"/>
            <a:ext cx="13196934" cy="7526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10521-018B-4D3E-9665-E8560CD2BCC9}"/>
              </a:ext>
            </a:extLst>
          </p:cNvPr>
          <p:cNvSpPr txBox="1"/>
          <p:nvPr/>
        </p:nvSpPr>
        <p:spPr>
          <a:xfrm>
            <a:off x="4302064" y="2862694"/>
            <a:ext cx="5590928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Enhanced support for current coordinated efforts such as cyanobacteria, PFAS and hoarding.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new programs such as community health outreach, enhanced disease surveillance and mitigation, and mental health assessment and services. (and many more)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Workforce Development through a local public health training hub.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smaller, voluntary, shared services collaborations as identified by individual towns.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Improved health equity across the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 panose="020F0502020204030204"/>
              </a:rPr>
              <a:t>Enhanced capacity, improved efficiencies and cost savings.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91D42-8B68-40E1-A7FE-20F0D7D87B36}"/>
              </a:ext>
            </a:extLst>
          </p:cNvPr>
          <p:cNvSpPr txBox="1"/>
          <p:nvPr/>
        </p:nvSpPr>
        <p:spPr>
          <a:xfrm>
            <a:off x="109589" y="320047"/>
            <a:ext cx="2212257" cy="1113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Town Investment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97D16-F399-4EB2-97A5-0DBA7D505AA2}"/>
              </a:ext>
            </a:extLst>
          </p:cNvPr>
          <p:cNvSpPr txBox="1"/>
          <p:nvPr/>
        </p:nvSpPr>
        <p:spPr>
          <a:xfrm>
            <a:off x="10062437" y="5608253"/>
            <a:ext cx="1815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31E0C"/>
                </a:solidFill>
              </a:rPr>
              <a:t>Program 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48A0E-5962-4353-82DC-2FD3BFD7EE22}"/>
              </a:ext>
            </a:extLst>
          </p:cNvPr>
          <p:cNvSpPr txBox="1"/>
          <p:nvPr/>
        </p:nvSpPr>
        <p:spPr>
          <a:xfrm>
            <a:off x="2316157" y="224928"/>
            <a:ext cx="7138394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Quarterly governance meetings to be attended by health agent or designee.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Commitment to data collection through MAVEN, MIIS and other software to be developed. (food, housing, camps, licensing etc.)</a:t>
            </a:r>
            <a:endParaRPr lang="en-US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Commitment to workforce standards for staff as defined by the </a:t>
            </a:r>
            <a:r>
              <a:rPr lang="en-US" sz="1600" i="1" dirty="0"/>
              <a:t>Special Commission on Local and Regional Public Health.</a:t>
            </a:r>
            <a:r>
              <a:rPr lang="en-US" sz="1600" dirty="0"/>
              <a:t> Registration and travel costs will be reduced by local training hub to be developed as part of this program.</a:t>
            </a:r>
            <a:endParaRPr lang="en-US" sz="1600" dirty="0"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27456-2A34-4888-A3A9-3D346AE58343}"/>
              </a:ext>
            </a:extLst>
          </p:cNvPr>
          <p:cNvSpPr txBox="1"/>
          <p:nvPr/>
        </p:nvSpPr>
        <p:spPr>
          <a:xfrm>
            <a:off x="111815" y="3511881"/>
            <a:ext cx="4017847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solidFill>
                  <a:srgbClr val="0D0D0D"/>
                </a:solidFill>
                <a:effectLst/>
                <a:latin typeface="Microsoft Sans Serif"/>
                <a:ea typeface="MS Mincho"/>
                <a:cs typeface="Microsoft Sans Serif"/>
              </a:rPr>
              <a:t>**NOTE: Each municipality shall retain its board of health legal authority unless a municipality votes to delegate part or </a:t>
            </a:r>
            <a:r>
              <a:rPr lang="en-US" sz="1400" b="1" dirty="0">
                <a:solidFill>
                  <a:srgbClr val="0D0D0D"/>
                </a:solidFill>
                <a:latin typeface="Microsoft Sans Serif"/>
                <a:ea typeface="MS Mincho"/>
                <a:cs typeface="Microsoft Sans Serif"/>
              </a:rPr>
              <a:t>all of</a:t>
            </a:r>
            <a:r>
              <a:rPr lang="en-US" sz="1400" b="1" dirty="0">
                <a:solidFill>
                  <a:srgbClr val="0D0D0D"/>
                </a:solidFill>
                <a:effectLst/>
                <a:latin typeface="Microsoft Sans Serif"/>
                <a:ea typeface="MS Mincho"/>
                <a:cs typeface="Microsoft Sans Serif"/>
              </a:rPr>
              <a:t> its authority to the governance board.**</a:t>
            </a:r>
          </a:p>
          <a:p>
            <a:pPr algn="ctr"/>
            <a:endParaRPr lang="en-US" sz="1400" b="1" dirty="0">
              <a:solidFill>
                <a:srgbClr val="0D0D0D"/>
              </a:solidFill>
              <a:latin typeface="Microsoft Sans Serif" panose="020B0604020202020204" pitchFamily="34" charset="0"/>
              <a:ea typeface="MS Mincho" panose="02020609040205080304" pitchFamily="49" charset="-128"/>
              <a:cs typeface="Microsoft Sans Serif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rgbClr val="0D0D0D"/>
                </a:solidFill>
                <a:latin typeface="Microsoft Sans Serif" panose="020B0604020202020204" pitchFamily="34" charset="0"/>
                <a:ea typeface="MS Mincho" panose="02020609040205080304" pitchFamily="49" charset="-128"/>
                <a:cs typeface="Microsoft Sans Serif" panose="020B0604020202020204" pitchFamily="34" charset="0"/>
              </a:rPr>
              <a:t>This means that a commitment to the program is not a commitment to each individual project within the program. For </a:t>
            </a:r>
            <a:r>
              <a:rPr lang="en-US" sz="1400" b="1" i="1" u="sng" dirty="0">
                <a:solidFill>
                  <a:srgbClr val="0D0D0D"/>
                </a:solidFill>
                <a:latin typeface="Microsoft Sans Serif" panose="020B0604020202020204" pitchFamily="34" charset="0"/>
                <a:ea typeface="MS Mincho" panose="02020609040205080304" pitchFamily="49" charset="-128"/>
                <a:cs typeface="Microsoft Sans Serif" panose="020B0604020202020204" pitchFamily="34" charset="0"/>
              </a:rPr>
              <a:t>example</a:t>
            </a:r>
            <a:r>
              <a:rPr lang="en-US" sz="1400" b="1" dirty="0">
                <a:solidFill>
                  <a:srgbClr val="0D0D0D"/>
                </a:solidFill>
                <a:latin typeface="Microsoft Sans Serif" panose="020B0604020202020204" pitchFamily="34" charset="0"/>
                <a:ea typeface="MS Mincho" panose="02020609040205080304" pitchFamily="49" charset="-128"/>
                <a:cs typeface="Microsoft Sans Serif" panose="020B0604020202020204" pitchFamily="34" charset="0"/>
              </a:rPr>
              <a:t>, A program that is developed for shared inspectional services will </a:t>
            </a:r>
            <a:r>
              <a:rPr lang="en-US" sz="1400" b="1" i="1" u="sng" dirty="0">
                <a:solidFill>
                  <a:srgbClr val="0D0D0D"/>
                </a:solidFill>
                <a:latin typeface="Microsoft Sans Serif" panose="020B0604020202020204" pitchFamily="34" charset="0"/>
                <a:ea typeface="MS Mincho" panose="02020609040205080304" pitchFamily="49" charset="-128"/>
                <a:cs typeface="Microsoft Sans Serif" panose="020B0604020202020204" pitchFamily="34" charset="0"/>
              </a:rPr>
              <a:t>ONLY</a:t>
            </a:r>
            <a:r>
              <a:rPr lang="en-US" sz="1400" b="1" dirty="0">
                <a:solidFill>
                  <a:srgbClr val="0D0D0D"/>
                </a:solidFill>
                <a:latin typeface="Microsoft Sans Serif" panose="020B0604020202020204" pitchFamily="34" charset="0"/>
                <a:ea typeface="MS Mincho" panose="02020609040205080304" pitchFamily="49" charset="-128"/>
                <a:cs typeface="Microsoft Sans Serif" panose="020B0604020202020204" pitchFamily="34" charset="0"/>
              </a:rPr>
              <a:t>  include those towns that are interested in participating.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79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68F0FB-E6D8-BB31-DB38-DA4B05C87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81" y="192237"/>
            <a:ext cx="4935442" cy="64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DAABF-A306-0F9B-B5E7-CCD90AF3E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4" y="818481"/>
            <a:ext cx="11780108" cy="52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6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8B0C2-C6D1-ACED-2714-31860C40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7" y="553426"/>
            <a:ext cx="11287273" cy="609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2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A45D17-DE12-DD0F-7D0C-F94DD4D6C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770" y="471791"/>
            <a:ext cx="5735192" cy="5914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4C1443-95B3-4906-B14D-F8D18ECCF0F2}"/>
              </a:ext>
            </a:extLst>
          </p:cNvPr>
          <p:cNvSpPr txBox="1"/>
          <p:nvPr/>
        </p:nvSpPr>
        <p:spPr>
          <a:xfrm>
            <a:off x="243191" y="243191"/>
            <a:ext cx="4474724" cy="3187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have flexibility to build this program to suit each towns’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Hybrid approach which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MAY</a:t>
            </a:r>
            <a:r>
              <a:rPr lang="en-US" dirty="0"/>
              <a:t> include the following: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Smaller regional arrangements between a few towns for staff sharing, inspectional services, local programs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Larger regional programs that can address issues that are common to most or all towns.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82CD8-6AE3-7431-DBA8-9F48DE49E48B}"/>
              </a:ext>
            </a:extLst>
          </p:cNvPr>
          <p:cNvSpPr txBox="1"/>
          <p:nvPr/>
        </p:nvSpPr>
        <p:spPr>
          <a:xfrm>
            <a:off x="369652" y="4077884"/>
            <a:ext cx="483464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Current funding is $300,000 annually. </a:t>
            </a:r>
          </a:p>
          <a:p>
            <a:r>
              <a:rPr lang="en-US" dirty="0"/>
              <a:t>(Barely enough for 3 staff)</a:t>
            </a:r>
          </a:p>
          <a:p>
            <a:r>
              <a:rPr lang="en-US" dirty="0"/>
              <a:t>Capacity assessment to be distributed by MDPH soon, results may result in increased funding going forward. There will be no more increases after this point. </a:t>
            </a:r>
            <a:r>
              <a:rPr lang="en-US" b="1" dirty="0"/>
              <a:t>In my opinion</a:t>
            </a:r>
            <a:r>
              <a:rPr lang="en-US" dirty="0"/>
              <a:t>, the more towns we have in our group, the greater the probability that we will </a:t>
            </a:r>
          </a:p>
        </p:txBody>
      </p:sp>
    </p:spTree>
    <p:extLst>
      <p:ext uri="{BB962C8B-B14F-4D97-AF65-F5344CB8AC3E}">
        <p14:creationId xmlns:p14="http://schemas.microsoft.com/office/powerpoint/2010/main" val="181931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62C503-38B8-9921-9DB5-F5FD133CD3CA}"/>
              </a:ext>
            </a:extLst>
          </p:cNvPr>
          <p:cNvGrpSpPr/>
          <p:nvPr/>
        </p:nvGrpSpPr>
        <p:grpSpPr>
          <a:xfrm>
            <a:off x="369651" y="618728"/>
            <a:ext cx="10472593" cy="1846659"/>
            <a:chOff x="476655" y="4548702"/>
            <a:chExt cx="10472593" cy="18466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A607A6-BF38-EDD6-46E7-FDDF25F0A459}"/>
                </a:ext>
              </a:extLst>
            </p:cNvPr>
            <p:cNvSpPr txBox="1"/>
            <p:nvPr/>
          </p:nvSpPr>
          <p:spPr>
            <a:xfrm>
              <a:off x="3810854" y="4548702"/>
              <a:ext cx="7138394" cy="18466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,Sans-Serif" panose="020B0604020202020204" pitchFamily="34" charset="0"/>
                <a:buChar char="•"/>
              </a:pPr>
              <a:r>
                <a:rPr lang="en-US" sz="1600" dirty="0">
                  <a:ea typeface="+mn-lt"/>
                  <a:cs typeface="+mn-lt"/>
                </a:rPr>
                <a:t>Quarterly governance meetings to be attended by health agent or designee.</a:t>
              </a:r>
              <a:endParaRPr lang="en-US" dirty="0">
                <a:cs typeface="Calibri" panose="020F0502020204030204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Commitment to data collection through MAVEN, MIIS and other software to be developed. (food, housing, camps, licensing etc.)</a:t>
              </a:r>
              <a:endParaRPr lang="en-US" dirty="0">
                <a:cs typeface="Calibri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Commitment to workforce standards for staff as defined by the </a:t>
              </a:r>
              <a:r>
                <a:rPr lang="en-US" sz="1600" i="1" dirty="0"/>
                <a:t>Special Commission on Local and Regional Public Health.</a:t>
              </a:r>
              <a:r>
                <a:rPr lang="en-US" sz="1600" dirty="0"/>
                <a:t> Registration and travel costs will be reduced by local training hub to be developed as part of this program.</a:t>
              </a:r>
              <a:endParaRPr lang="en-US" sz="1600" dirty="0">
                <a:cs typeface="Calibri" panose="020F0502020204030204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AE3AB5-72D0-CF5E-B197-EE8D96EBBB34}"/>
                </a:ext>
              </a:extLst>
            </p:cNvPr>
            <p:cNvSpPr txBox="1"/>
            <p:nvPr/>
          </p:nvSpPr>
          <p:spPr>
            <a:xfrm>
              <a:off x="476655" y="4966673"/>
              <a:ext cx="2169268" cy="3835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Town commitment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A5F08C0D-B509-2353-CE1F-430C9873D333}"/>
                </a:ext>
              </a:extLst>
            </p:cNvPr>
            <p:cNvSpPr/>
            <p:nvPr/>
          </p:nvSpPr>
          <p:spPr>
            <a:xfrm>
              <a:off x="2986391" y="5029200"/>
              <a:ext cx="680937" cy="2431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0F8B00-FD33-5767-F9F9-4062B465CED0}"/>
              </a:ext>
            </a:extLst>
          </p:cNvPr>
          <p:cNvSpPr txBox="1"/>
          <p:nvPr/>
        </p:nvSpPr>
        <p:spPr>
          <a:xfrm>
            <a:off x="875489" y="2801566"/>
            <a:ext cx="41926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Quarterly governance meetings: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Attended by HD or designee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 is to keep these concise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all agree, will have on same day as regular HAC meetings, likely at 12:30 so everyone can also attend the MDPH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get input from all 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to have a forum for discussion in addition to regular HAC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F5F3CD-8B56-E201-0EC1-F0E79AA64D06}"/>
              </a:ext>
            </a:extLst>
          </p:cNvPr>
          <p:cNvSpPr txBox="1"/>
          <p:nvPr/>
        </p:nvSpPr>
        <p:spPr>
          <a:xfrm>
            <a:off x="6096000" y="2801566"/>
            <a:ext cx="41926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Commitment to data collection: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software to be developed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5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C8708-84F3-6425-CCA4-1893D221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63" y="238898"/>
            <a:ext cx="9415040" cy="65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1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AD00C-CCF8-4615-0BDA-AC57A313F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111" y="537452"/>
            <a:ext cx="8895381" cy="63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3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DE6795-516C-1059-BCB7-50EB8592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05" y="598114"/>
            <a:ext cx="11318789" cy="6117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B82EF-105C-1D9A-634A-94F25CC09FF4}"/>
              </a:ext>
            </a:extLst>
          </p:cNvPr>
          <p:cNvSpPr txBox="1"/>
          <p:nvPr/>
        </p:nvSpPr>
        <p:spPr>
          <a:xfrm>
            <a:off x="680936" y="3861881"/>
            <a:ext cx="269456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We are planning to be one of these training hubs</a:t>
            </a:r>
          </a:p>
        </p:txBody>
      </p:sp>
    </p:spTree>
    <p:extLst>
      <p:ext uri="{BB962C8B-B14F-4D97-AF65-F5344CB8AC3E}">
        <p14:creationId xmlns:p14="http://schemas.microsoft.com/office/powerpoint/2010/main" val="134467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528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Woods</dc:creator>
  <cp:lastModifiedBy>Erika Woods</cp:lastModifiedBy>
  <cp:revision>87</cp:revision>
  <dcterms:created xsi:type="dcterms:W3CDTF">2022-04-24T13:39:56Z</dcterms:created>
  <dcterms:modified xsi:type="dcterms:W3CDTF">2022-05-10T17:13:36Z</dcterms:modified>
</cp:coreProperties>
</file>